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306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1BD5B-9EB0-9246-9A3D-F2DAA62EBC4C}" type="datetimeFigureOut">
              <a:rPr lang="en-US" smtClean="0"/>
              <a:t>5/2/19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96C23-211B-EF4F-BC7A-3679A7634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20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 Base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EC6C2-2165-EE45-BFC9-C159A19048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11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class look at this slide,</a:t>
            </a:r>
            <a:r>
              <a:rPr lang="en-US" baseline="0" dirty="0" smtClean="0"/>
              <a:t> at home.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2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42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class do at home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3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37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would make a good bonus question!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9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8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2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3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6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5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1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2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68149-B6D4-8E46-BCA7-19EF5D2AB147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Logarithms and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14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1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56" r="-134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749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1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97" r="-245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405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1 at 11.33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96" r="-19096"/>
          <a:stretch>
            <a:fillRect/>
          </a:stretch>
        </p:blipFill>
        <p:spPr>
          <a:xfrm>
            <a:off x="-765443" y="587749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103585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3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41" b="-11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367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34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51" r="-4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6955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2605"/>
            <a:ext cx="8229600" cy="1143000"/>
          </a:xfrm>
        </p:spPr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4" name="Content Placeholder 3" descr="Screen Shot 2019-05-01 at 11.34.2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371" r="-34371"/>
          <a:stretch>
            <a:fillRect/>
          </a:stretch>
        </p:blipFill>
        <p:spPr>
          <a:xfrm>
            <a:off x="-743153" y="1024596"/>
            <a:ext cx="10606931" cy="5833404"/>
          </a:xfrm>
        </p:spPr>
      </p:pic>
    </p:spTree>
    <p:extLst>
      <p:ext uri="{BB962C8B-B14F-4D97-AF65-F5344CB8AC3E}">
        <p14:creationId xmlns:p14="http://schemas.microsoft.com/office/powerpoint/2010/main" val="370706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34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636" b="-14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095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5-01 at 11.35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78" r="-10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362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pic>
        <p:nvPicPr>
          <p:cNvPr id="4" name="Content Placeholder 3" descr="Screen Shot 2019-05-02 at 11.29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261" b="-232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544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" b="-1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329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6975"/>
            <a:ext cx="8229600" cy="1143000"/>
          </a:xfrm>
        </p:spPr>
        <p:txBody>
          <a:bodyPr/>
          <a:lstStyle/>
          <a:p>
            <a:r>
              <a:rPr lang="en-US" dirty="0" smtClean="0"/>
              <a:t>Reference Slide</a:t>
            </a:r>
            <a:endParaRPr lang="en-US" dirty="0"/>
          </a:p>
        </p:txBody>
      </p:sp>
      <p:pic>
        <p:nvPicPr>
          <p:cNvPr id="4" name="Content Placeholder 3" descr="Screen Shot 2019-05-03 at 12.23.3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082" r="-61082"/>
          <a:stretch>
            <a:fillRect/>
          </a:stretch>
        </p:blipFill>
        <p:spPr>
          <a:xfrm>
            <a:off x="-835029" y="899470"/>
            <a:ext cx="10778576" cy="5927802"/>
          </a:xfrm>
        </p:spPr>
      </p:pic>
    </p:spTree>
    <p:extLst>
      <p:ext uri="{BB962C8B-B14F-4D97-AF65-F5344CB8AC3E}">
        <p14:creationId xmlns:p14="http://schemas.microsoft.com/office/powerpoint/2010/main" val="322469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30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71" b="-542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960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725" b="-287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449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558" b="-805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812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1.06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" b="-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8818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82" b="-153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061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1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9" r="-1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195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2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682" r="-336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0022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2 at 11.32.25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7654" b="-167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7134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2 at 11.32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5" b="-5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7008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2 at 11.3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224" b="-116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960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26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42" r="-8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875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2 at 11.32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38" b="-7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371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number, “e”</a:t>
            </a:r>
            <a:endParaRPr lang="en-US" dirty="0"/>
          </a:p>
        </p:txBody>
      </p:sp>
      <p:pic>
        <p:nvPicPr>
          <p:cNvPr id="4" name="Content Placeholder 3" descr="Screen Shot 2019-05-02 at 11.3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303" b="-543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5866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it come from?</a:t>
            </a:r>
            <a:endParaRPr lang="en-US" dirty="0"/>
          </a:p>
        </p:txBody>
      </p:sp>
      <p:pic>
        <p:nvPicPr>
          <p:cNvPr id="4" name="Content Placeholder 3" descr="Screen Shot 2019-05-02 at 11.34.4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086" r="-450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3611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generally used as the base of exponentials</a:t>
            </a:r>
            <a:endParaRPr lang="en-US" dirty="0"/>
          </a:p>
        </p:txBody>
      </p:sp>
      <p:pic>
        <p:nvPicPr>
          <p:cNvPr id="4" name="Content Placeholder 3" descr="Screen Shot 2019-05-02 at 11.3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798" r="-110798"/>
          <a:stretch>
            <a:fillRect/>
          </a:stretch>
        </p:blipFill>
        <p:spPr>
          <a:xfrm>
            <a:off x="-3161258" y="1412226"/>
            <a:ext cx="9163027" cy="5039312"/>
          </a:xfrm>
        </p:spPr>
      </p:pic>
      <p:pic>
        <p:nvPicPr>
          <p:cNvPr id="5" name="Picture 4" descr="Screen Shot 2019-05-02 at 11.36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314" y="1417638"/>
            <a:ext cx="4865459" cy="542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784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application: </a:t>
            </a:r>
            <a:br>
              <a:rPr lang="en-US" dirty="0" smtClean="0"/>
            </a:br>
            <a:r>
              <a:rPr lang="en-US" dirty="0" smtClean="0"/>
              <a:t>Interest Compounded Continuously</a:t>
            </a:r>
            <a:endParaRPr lang="en-US" dirty="0"/>
          </a:p>
        </p:txBody>
      </p:sp>
      <p:pic>
        <p:nvPicPr>
          <p:cNvPr id="4" name="Content Placeholder 3" descr="Screen Shot 2019-05-02 at 11.3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80" r="-16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4978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5-02 at 11.3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18" b="-20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99666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2 at 11.3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21" r="-18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5013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base e</a:t>
            </a:r>
            <a:endParaRPr lang="en-US" dirty="0"/>
          </a:p>
        </p:txBody>
      </p:sp>
      <p:pic>
        <p:nvPicPr>
          <p:cNvPr id="4" name="Content Placeholder 3" descr="Screen Shot 2019-05-02 at 11.3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103" b="-471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56025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924" r="-109924"/>
          <a:stretch>
            <a:fillRect/>
          </a:stretch>
        </p:blipFill>
        <p:spPr>
          <a:xfrm>
            <a:off x="-2656757" y="1202578"/>
            <a:ext cx="8952602" cy="4923586"/>
          </a:xfrm>
        </p:spPr>
      </p:pic>
      <p:pic>
        <p:nvPicPr>
          <p:cNvPr id="5" name="Picture 4" descr="Screen Shot 2019-05-02 at 11.38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359" y="1202577"/>
            <a:ext cx="5028641" cy="532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404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same properties apply!</a:t>
            </a:r>
            <a:endParaRPr lang="en-US" dirty="0"/>
          </a:p>
        </p:txBody>
      </p:sp>
      <p:pic>
        <p:nvPicPr>
          <p:cNvPr id="4" name="Content Placeholder 3" descr="Screen Shot 2019-05-02 at 11.3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26" b="-13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7837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26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284" r="-62284"/>
          <a:stretch>
            <a:fillRect/>
          </a:stretch>
        </p:blipFill>
        <p:spPr>
          <a:xfrm>
            <a:off x="-633133" y="1143000"/>
            <a:ext cx="10391637" cy="5715000"/>
          </a:xfrm>
        </p:spPr>
      </p:pic>
    </p:spTree>
    <p:extLst>
      <p:ext uri="{BB962C8B-B14F-4D97-AF65-F5344CB8AC3E}">
        <p14:creationId xmlns:p14="http://schemas.microsoft.com/office/powerpoint/2010/main" val="316272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5-02 at 11.39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1" b="-1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56868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looks familiar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5-02 at 11.3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062" b="-114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61561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09" r="-6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29350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4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318" b="-35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11117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40.1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9" r="-68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24847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5-02 at 11.41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33" b="-22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7244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base?</a:t>
            </a:r>
            <a:endParaRPr lang="en-US" dirty="0"/>
          </a:p>
        </p:txBody>
      </p:sp>
      <p:pic>
        <p:nvPicPr>
          <p:cNvPr id="4" name="Content Placeholder 3" descr="Screen Shot 2019-05-01 at 11.27.0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83" b="-1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505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27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6" r="-3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479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Graphs of logs and exponents given a base greater than 1</a:t>
            </a:r>
            <a:endParaRPr lang="en-US" dirty="0"/>
          </a:p>
        </p:txBody>
      </p:sp>
      <p:pic>
        <p:nvPicPr>
          <p:cNvPr id="4" name="Content Placeholder 3" descr="Screen Shot 2019-05-01 at 11.29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539" r="-42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55540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Graphs of logs and exponents given a base between 0 and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78" y="1600200"/>
            <a:ext cx="4881243" cy="4525963"/>
          </a:xfrm>
        </p:spPr>
      </p:pic>
    </p:spTree>
    <p:extLst>
      <p:ext uri="{BB962C8B-B14F-4D97-AF65-F5344CB8AC3E}">
        <p14:creationId xmlns:p14="http://schemas.microsoft.com/office/powerpoint/2010/main" val="46724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5-01 at 11.31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58" b="-112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306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161</Words>
  <Application>Microsoft Macintosh PowerPoint</Application>
  <PresentationFormat>On-screen Show (4:3)</PresentationFormat>
  <Paragraphs>46</Paragraphs>
  <Slides>45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Logarithms and Exponents</vt:lpstr>
      <vt:lpstr>Reference Slide</vt:lpstr>
      <vt:lpstr>Try as a Class:</vt:lpstr>
      <vt:lpstr>Solution:</vt:lpstr>
      <vt:lpstr>What’s the base?</vt:lpstr>
      <vt:lpstr>Solution:</vt:lpstr>
      <vt:lpstr>Graphs of logs and exponents given a base greater than 1</vt:lpstr>
      <vt:lpstr>Graphs of logs and exponents given a base between 0 and 1</vt:lpstr>
      <vt:lpstr>Try as a Class</vt:lpstr>
      <vt:lpstr>Solution</vt:lpstr>
      <vt:lpstr>Solution</vt:lpstr>
      <vt:lpstr>PowerPoint Presentation</vt:lpstr>
      <vt:lpstr>Try as a Class:</vt:lpstr>
      <vt:lpstr>Solution:</vt:lpstr>
      <vt:lpstr>Applications</vt:lpstr>
      <vt:lpstr>Try as a Class:</vt:lpstr>
      <vt:lpstr>Solutions:</vt:lpstr>
      <vt:lpstr>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</vt:lpstr>
      <vt:lpstr>Example:</vt:lpstr>
      <vt:lpstr>Example:</vt:lpstr>
      <vt:lpstr>Try as a class:</vt:lpstr>
      <vt:lpstr>Solution:</vt:lpstr>
      <vt:lpstr>Try as a Class:</vt:lpstr>
      <vt:lpstr>Solution:</vt:lpstr>
      <vt:lpstr>The number, “e”</vt:lpstr>
      <vt:lpstr>Where does it come from?</vt:lpstr>
      <vt:lpstr>It is generally used as the base of exponentials</vt:lpstr>
      <vt:lpstr>An application:  Interest Compounded Continuously</vt:lpstr>
      <vt:lpstr>Try as a Class</vt:lpstr>
      <vt:lpstr>Solution</vt:lpstr>
      <vt:lpstr>Log base e</vt:lpstr>
      <vt:lpstr>PowerPoint Presentation</vt:lpstr>
      <vt:lpstr>All the same properties apply!</vt:lpstr>
      <vt:lpstr>Example</vt:lpstr>
      <vt:lpstr>This looks familiar…</vt:lpstr>
      <vt:lpstr>PowerPoint Presentation</vt:lpstr>
      <vt:lpstr>PowerPoint Presentation</vt:lpstr>
      <vt:lpstr>PowerPoint Presentation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Logarithms and Exponents</dc:title>
  <dc:creator>Mathew Tucker</dc:creator>
  <cp:lastModifiedBy>Mathew Tucker</cp:lastModifiedBy>
  <cp:revision>8</cp:revision>
  <dcterms:created xsi:type="dcterms:W3CDTF">2019-05-03T04:07:02Z</dcterms:created>
  <dcterms:modified xsi:type="dcterms:W3CDTF">2019-05-04T01:12:42Z</dcterms:modified>
</cp:coreProperties>
</file>